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Innolux Paper Explaination </a:t>
            </a:r>
          </a:p>
          <a:p>
            <a:r>
              <a:t>with ChatGPT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NYCU MLLAB</a:t>
            </a:r>
          </a:p>
          <a:p>
            <a:r>
              <a:t>Web_paper</a:t>
            </a:r>
          </a:p>
        </p:txBody>
      </p:sp>
      <p:sp>
        <p:nvSpPr>
          <p:cNvPr id="4" name="TextBox 3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5" name="Picture 4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00" y="6400800"/>
            <a:ext cx="914400" cy="2743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b="1" sz="1000">
                <a:latin typeface="Verdana"/>
              </a:defRPr>
            </a:pPr>
            <a:r>
              <a:t>Version: 3.8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Performance Evaluation of Transmission System for Computer-Generated Holograms in Wired/Wireless Connections by Using Lossless Compression</a:t>
            </a:r>
          </a:p>
          <a:p>
            <a:pPr algn="ctr">
              <a:defRPr b="1" sz="1000"/>
            </a:pPr>
            <a:r>
              <a:t>Misato Onishi,Kazuhiro Yamaguchi,Yuji Sakamoto</a:t>
            </a:r>
            <a:br/>
            <a:r>
              <a:t>Suwa University of Science, Toyohira 5000-1, Chino, Nagano, 391-0292, Japan,Graduate School of Information Science and Technology, Hokkaido University, Kita 14, Nishi 9, Kita-ku, Sapporo, Hokkaido, 060-0814,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Computer-Generated Hologram,Electro-Holography,Transmission System,Image Quality,Compression Techniques,Misato Onishi,Suwa University of Science, Toyohira 5000-1, Chino, Nagano, 391-0292, Japan</a:t>
            </a:r>
            <a:br/>
            <a:r>
              <a:t>Organization: Suwa University of Science, Toyohira 5000-1, Chino, Nagano, 391-0292, Japan,Graduate School of Information Science and Technology, Hokkaido University, Kita 14, Nishi 9, Kita-ku, Sapporo, Hokkaido, 060-0814,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 system for transmitting computer-generated holograms (CGHs) through a network for 3D object reconstruction using electro-holography</a:t>
            </a:r>
            <a:br/>
            <a:r>
              <a:t>- Evaluation of the quality of reconstructed objects and the performance of the transmission system</a:t>
            </a:r>
            <a:br/>
            <a:r>
              <a:t>- Highlighting holography as a 3D display technology enabling natural depth perception</a:t>
            </a:r>
            <a:br/>
            <a:r>
              <a:t>- Addressing challenges of transmitting CGHs and developing a system for streaming transmission and reconstruction</a:t>
            </a:r>
            <a:br/>
            <a:r>
              <a:t>- Comparison of transmission performance and image quality of reconstructed images in uncompressed/lossless compressed CGH movies streamed via wired/wireless connections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Real-time 3D Video Communication System using Stereo Video Capture and Autostereoscopic Display</a:t>
            </a:r>
          </a:p>
          <a:p>
            <a:pPr algn="ctr">
              <a:defRPr b="1" sz="1000"/>
            </a:pPr>
            <a:r>
              <a:t>Kyosuke Yanagida,Takafumi Koike,Goro Hamagishi,Hideya Takahashi</a:t>
            </a:r>
            <a:br/>
            <a:r>
              <a:t>Hosei University, Graduate School of Computer and Information Sciences, Tokyo, Japan,Osaka Metropolitan University, Graduate School of Engineering, Osaka, Japan,RealImage Inc., Tokyo,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autostereoscopic display,stereo cameras,real-time capture,3D videoconferencing,eye-tracking,Kyosuke Yanagida,Hosei University, Graduate School of Computer and Information Sciences, Tokyo, Japan</a:t>
            </a:r>
            <a:br/>
            <a:r>
              <a:t>Organization: Hosei University, Graduate School of Computer and Information Sciences, Tokyo, Japan,Osaka Metropolitan University, Graduate School of Engineering, Osaka, Japan,RealImage Inc., Tokyo,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 high-quality real-time 3D video communication system</a:t>
            </a:r>
            <a:br/>
            <a:r>
              <a:t>- Utilization of stereo cameras and autostereoscopic 3D display</a:t>
            </a:r>
            <a:br/>
            <a:r>
              <a:t>- Evaluation through 2D videoconferences with multiple users</a:t>
            </a:r>
            <a:br/>
            <a:r>
              <a:t>- Simplified system configuration for minimized image processing</a:t>
            </a:r>
            <a:br/>
            <a:r>
              <a:t>- Assessment of system effectiveness as a video communication tool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Increase in size of full-color stacked CGVH by tiling contact-copy</a:t>
            </a:r>
          </a:p>
          <a:p>
            <a:pPr algn="ctr">
              <a:defRPr b="1" sz="1000"/>
            </a:pPr>
            <a:r>
              <a:t>Shunsuke Fujiki,Hirohito Nishi,Kyoji Matsushima</a:t>
            </a:r>
            <a:br/>
            <a:r>
              <a:t>Department of Electrical, Electronic and Information Engineering, Kansai University, 3-3-35 Yamate-cho, Suita, Osaka 564-8680,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CGVH,computer-generated volume hologram,tiling contact-copy,full-color 3D images,high-quality holography,Shunsuke Fujiki,Department of Electrical, Electronic and Information Engineering, Kansai University, 3-3-35 Yamate-cho, Suita, Osaka 564-8680, Japan</a:t>
            </a:r>
            <a:br/>
            <a:r>
              <a:t>Organization: Department of Electrical, Electronic and Information Engineering, Kansai University, 3-3-35 Yamate-cho, Suita, Osaka 564-8680,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Novel technique for increasing the size of stacked CGVHs</a:t>
            </a:r>
            <a:br/>
            <a:r>
              <a:t>- Utilizes tiling contact-copy to extend size without increasing laser power</a:t>
            </a:r>
            <a:br/>
            <a:r>
              <a:t>- Demonstration of method with actual full-color stacked CGVHs</a:t>
            </a:r>
            <a:br/>
            <a:r>
              <a:t>- Promising approach to expanding size of CGVHs without high laser power</a:t>
            </a:r>
            <a:br/>
            <a:r>
              <a:t>- Enables production of high-quality full-color full-parallax 3D images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Emergency-drill Online Visual System to Build Ability against Unexpected Situations</a:t>
            </a:r>
          </a:p>
          <a:p>
            <a:pPr algn="ctr">
              <a:defRPr b="1" sz="1000"/>
            </a:pPr>
            <a:r>
              <a:t>Kyosuke Takahashi,Akua Kawakami,Masaki Umemoto,Kousuke Takahashi,Yuuya Sasai,Yasunori Terao,Kousuke Nakanishi,Naoto Nakayama,Yuuto Morishita,Akito Inoue,Shuto Ogura,Kenta Saito,Yuta Machigashira,Kotomi Nakanishi,Haruki Mizushina,Kenji Yamamoto,Hitoshi Inomo</a:t>
            </a:r>
            <a:br/>
            <a:r>
              <a:t>Kagawa University, 2217-20 Hayashi-cho, Takamatsu, 761-0396 Japan,Tokushima University, 2-1 Minamijousanzima, Tokushima, 770-8506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emergency drill,visual system,online,school,disaster education,Kyosuke Takahashi,Kagawa University, 2217-20 Hayashi-cho, Takamatsu, 761-0396 Japan</a:t>
            </a:r>
            <a:br/>
            <a:r>
              <a:t>Organization: Kagawa University, 2217-20 Hayashi-cho, Takamatsu, 761-0396 Japan,Tokushima University, 2-1 Minamijousanzima, Tokushima, 770-8506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an emergency-drill system for building the ability to respond to unexpected situations</a:t>
            </a:r>
            <a:br/>
            <a:r>
              <a:t>- System involves main and local systems where trainees watch videos and make decisions based on scenarios</a:t>
            </a:r>
            <a:br/>
            <a:r>
              <a:t>- Aims to train individuals to respond quickly and flexibly to unexpected situations</a:t>
            </a:r>
            <a:br/>
            <a:r>
              <a:t>- Online system connects Kagawa University and Tokushima University for training</a:t>
            </a:r>
            <a:br/>
            <a:r>
              <a:t>- System design allows for flexibility and scalability for widespread adoption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Height Adjustment of Directional Volumetric Displays Using Deep Learning</a:t>
            </a:r>
          </a:p>
          <a:p>
            <a:pPr algn="ctr">
              <a:defRPr b="1" sz="1000"/>
            </a:pPr>
            <a:r>
              <a:t>Yuta Fukumoto,Takashi Nishitsuji,Naoto Hoshikawa,Hirotaka Nakayama,Tomoyoshi Shimobaba,Tomoyoshi Ito,Atsushi Shiraki</a:t>
            </a:r>
            <a:br/>
            <a:r>
              <a:t>Graduate School of Engineering, Chiba University, Japan,Faculty of Science, Toho University, Japan,Graduate School of Science and Technology, University of Tsukuba, Japan,Center for Computational Astrophysics, National Astronomical Observatory of Japan,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volumetric display,directional image,deep learning,media art,Convolutional Neural Networks (CNN),Yuta Fukumoto,Graduate School of Engineering, Chiba University, Japan</a:t>
            </a:r>
            <a:br/>
            <a:r>
              <a:t>Organization: Graduate School of Engineering, Chiba University, Japan,Faculty of Science, Toho University, Japan,Graduate School of Science and Technology, University of Tsukuba, Japan,Center for Computational Astrophysics, National Astronomical Observatory of Japan,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directional volumetric display with deep learning for height adjustment</a:t>
            </a:r>
            <a:br/>
            <a:r>
              <a:t>- Displaying different two-dimensional information in multiple directions</a:t>
            </a:r>
            <a:br/>
            <a:r>
              <a:t>- Application in media art and security fields</a:t>
            </a:r>
            <a:br/>
            <a:r>
              <a:t>- Utilizing Convolutional Neural Networks (CNN) for accurate height adjustment</a:t>
            </a:r>
            <a:br/>
            <a:r>
              <a:t>- Future plans to improve image quality and model performance for 16x16 display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Simplified Wide Viewing Angle Electronic Holography Using a Checkered Hologram Generated by a Lens Array</a:t>
            </a:r>
          </a:p>
          <a:p>
            <a:pPr algn="ctr">
              <a:defRPr b="1" sz="1000"/>
            </a:pPr>
            <a:r>
              <a:t>Soma Fujimori,Tomoyoshi Ito,Tomoyoshi Shimobaba</a:t>
            </a:r>
            <a:br/>
            <a:r>
              <a:t>Graduate School of Engineering, Chiba University, 1-33 Yayoi-cho, Inage-ku, Chiba 263-8522,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electronic holography,viewing angle,lens array,checkered hologram,misalignment,Soma Fujimori,Graduate School of Engineering, Chiba University, 1-33 Yayoi-cho, Inage-ku, Chiba 263-8522, Japan</a:t>
            </a:r>
            <a:br/>
            <a:r>
              <a:t>Organization: Graduate School of Engineering, Chiba University, 1-33 Yayoi-cho, Inage-ku, Chiba 263-8522,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wide viewing angle electronic holography using a checkered hologram generated by a lens array</a:t>
            </a:r>
            <a:br/>
            <a:r>
              <a:t>- Method offers simplicity in the optical system and robustness to misalignment</a:t>
            </a:r>
            <a:br/>
            <a:r>
              <a:t>- Lens array-based method to enhance viewing angles in electronic holography</a:t>
            </a:r>
            <a:br/>
            <a:r>
              <a:t>- Demonstrated method can produce reconstructed images with wide viewing angles</a:t>
            </a:r>
            <a:br/>
            <a:r>
              <a:t>- Proposed method is robust to misalignment and allows for adjustment while viewing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Expanding the Viewable Area of Directional Volumetric Displays</a:t>
            </a:r>
          </a:p>
          <a:p>
            <a:pPr algn="ctr">
              <a:defRPr b="1" sz="1000"/>
            </a:pPr>
            <a:r>
              <a:t>Kazuki Kamizuru,Takashi Nishitsuji,Naoto Hoshikawa,Hirotaka Nakayama,Tomoyoshi Ito,Tomoyoshi Shimobaba,Atsushi Shiraki</a:t>
            </a:r>
            <a:br/>
            <a:r>
              <a:t>1 Graduate School of Engineering, Chiba University, 1-33 Yayoi-cho, Inage-ku, Chiba 263-8522, Japan,2 Faculty of Science, Toho University, 2-2-1 Miyama, Funabashi-shi, Chiba 274-8510, Japan,3 Graduate School of Science and Technology, University of Tsukuba, 1-1-1 Tennodai, Tsukuba-shi, Ibaraki 305-8577, Japan,4 Center for Computational Astrophysics, National Astronomical Observatory of Japan, 2-21-1 Osawa, Mitaka, Tokyo 181-8588,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volumetric display,directional display,string,voxel calculation,image quality improvement,Kazuki Kamizuru,1 Graduate School of Engineering, Chiba University, 1-33 Yayoi-cho, Inage-ku, Chiba 263-8522, Japan</a:t>
            </a:r>
            <a:br/>
            <a:r>
              <a:t>Organization: 1 Graduate School of Engineering, Chiba University, 1-33 Yayoi-cho, Inage-ku, Chiba 263-8522, Japan,2 Faculty of Science, Toho University, 2-2-1 Miyama, Funabashi-shi, Chiba 274-8510, Japan,3 Graduate School of Science and Technology, University of Tsukuba, 1-1-1 Tennodai, Tsukuba-shi, Ibaraki 305-8577, Japan,4 Center for Computational Astrophysics, National Astronomical Observatory of Japan, 2-21-1 Osawa, Mitaka, Tokyo 181-8588,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directional volumetric displays using strings and projectors</a:t>
            </a:r>
            <a:br/>
            <a:r>
              <a:t>- Focus on expanding the viewable area in the vertical direction</a:t>
            </a:r>
            <a:br/>
            <a:r>
              <a:t>- Importance of 3D and volumetric displays for immersive viewing experiences</a:t>
            </a:r>
            <a:br/>
            <a:r>
              <a:t>- Challenges in aligning observed results with the original image</a:t>
            </a:r>
            <a:br/>
            <a:r>
              <a:t>- Enhancement of voxel calculation algorithms and image quality improvement techniques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Emergency-drill Scenarios to Build Ability against Unexpected Situations on Tsunami</a:t>
            </a:r>
          </a:p>
          <a:p>
            <a:pPr algn="ctr">
              <a:defRPr b="1" sz="1000"/>
            </a:pPr>
            <a:r>
              <a:t>Kenji Yamamoto,Masaki Umemoto,Akua Kawakami,Kousuke Takahashi,Yuuya Sasai,Yasunori Terao,Kousuke Nakanishi,Naoto Nakayama,Yuuto Morishita,Akito Inoue,Shuto Ogura,Kenta Saito,Yuta Machigashira,Kotomi Nakanishi,Kyosuke Takahashi,Hitoshi Inomo,Haruki Mizushina</a:t>
            </a:r>
            <a:br/>
            <a:r>
              <a:t>Tokushima University, 2-1 Minamijousanzima, Tokushima, 770-8506 Japan,Kagawa University, 2217-20 Hayashi-cho, Takamatsu, 761-0396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emergency drill,scenario,visual system,disaster education,tsunamis,Kenji Yamamoto,Tokushima University, 2-1 Minamijousanzima, Tokushima, 770-8506 Japan</a:t>
            </a:r>
            <a:br/>
            <a:r>
              <a:t>Organization: Tokushima University, 2-1 Minamijousanzima, Tokushima, 770-8506 Japan,Kagawa University, 2217-20 Hayashi-cho, Takamatsu, 761-0396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scenarios to build the ability to respond to unexpected situations between giant earthquakes and tsunamis</a:t>
            </a:r>
            <a:br/>
            <a:r>
              <a:t>- Exploration of areas where tsunamis are expected to identify potential post-earthquake scenarios</a:t>
            </a:r>
            <a:br/>
            <a:r>
              <a:t>- Utilization of scenarios in a training system developed by the authors</a:t>
            </a:r>
            <a:br/>
            <a:r>
              <a:t>- Focus on training individuals to respond quickly and flexibly to unexpected situations</a:t>
            </a:r>
            <a:br/>
            <a:r>
              <a:t>- Preparation of scenarios related to tsunamis and actions between giant earthquakes and tsunamis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Enhancing Image Quality in Directional Volumetric Displays with Red-Net</a:t>
            </a:r>
          </a:p>
          <a:p>
            <a:pPr algn="ctr">
              <a:defRPr b="1" sz="1000"/>
            </a:pPr>
            <a:r>
              <a:t>Seigou Takeshita,Takashi Nishitsuji,Naoto Hoshikawa,Hirotaka Nakayama,Tomoyoshi Shimobaba,Tomoyoshi Ito,Atsushi Shiraki</a:t>
            </a:r>
            <a:br/>
            <a:r>
              <a:t>Graduate School of Engineering, Chiba University, Japan,Faculty of Science, Toho University, Japan,Graduate School of Science and Technology, University of Tsukuba, Japan,Center for Computational Astrophysics, National Astronomical Observatory of Japan,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micro-LED,stretchable displays,stretchable technology,Seigou Takeshita,Graduate School of Engineering, Chiba University, Japan</a:t>
            </a:r>
            <a:br/>
            <a:r>
              <a:t>Organization: Graduate School of Engineering, Chiba University, Japan,Faculty of Science, Toho University, Japan,Graduate School of Science and Technology, University of Tsukuba, Japan,Center for Computational Astrophysics, National Astronomical Observatory of Japan,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12-inch 100 PPI active-matrix micro-LED stretchable displays</a:t>
            </a:r>
            <a:br/>
            <a:r>
              <a:t>- Achievement of up to 20% stretchability in the displays</a:t>
            </a:r>
            <a:br/>
            <a:r>
              <a:t>- Integration of key technologies like stretchable interconnect and stretchable film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Emergency Drill Using Online Visual System</a:t>
            </a:r>
          </a:p>
          <a:p>
            <a:pPr algn="ctr">
              <a:defRPr b="1" sz="1000"/>
            </a:pPr>
            <a:r>
              <a:t>Hitoshi Inomo,Akua Kawakami,Masaki Umemoto,Kousuke Takahashi,Yuuya Sasai,Yasunori Terao,Kousuke Nakanishi,Naoto Nakayama,Yuuto Morishita,Akito Inoue,Shuto Ogura,Kenta Saito,Yuta Machigashira,Kotomi Nakanishi,Kyosuke Takahashi,Haruki Mizushina,Kenji Yamamoto</a:t>
            </a:r>
            <a:br/>
            <a:r>
              <a:t>Kagawa University, 2217-20 Hayashi-cho, Takamatsu, 761-0396 Japan,Tokushima University, 2-1 Minamijousanzima, Tokushima, 770-8506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emergency drill,online visual system,disaster training,flexible scenario changes,evacuation simulation,Hitoshi Inomo,Kagawa University, 2217-20 Hayashi-cho, Takamatsu, 761-0396 Japan</a:t>
            </a:r>
            <a:br/>
            <a:r>
              <a:t>Organization: Kagawa University, 2217-20 Hayashi-cho, Takamatsu, 761-0396 Japan,Tokushima University, 2-1 Minamijousanzima, Tokushima, 770-8506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emergency drill using online visual system</a:t>
            </a:r>
            <a:br/>
            <a:r>
              <a:t>- Training individuals to respond quickly to unforeseen events</a:t>
            </a:r>
            <a:br/>
            <a:r>
              <a:t>- Conducting drill at Tokushima University with teachers from primary and junior high schools</a:t>
            </a:r>
            <a:br/>
            <a:r>
              <a:t>- Utilizing an online visual system for disaster training</a:t>
            </a:r>
            <a:br/>
            <a:r>
              <a:t>- Effective simulation of dilemmas faced during evacuations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Effects of Motion Parallax Smoothness and Head Moving Range on Reduction of The Cardboard Effect</a:t>
            </a:r>
          </a:p>
          <a:p>
            <a:pPr algn="ctr">
              <a:defRPr b="1" sz="1000"/>
            </a:pPr>
            <a:r>
              <a:t>Kosuke Takahashi,Haruki Mizushina,Shiro Suyama,Kenji Yamamoto</a:t>
            </a:r>
            <a:br/>
            <a:r>
              <a:t>Dept. of Optical Science and Technology, Tokushima University, Japan,Center for Optical Research and Education, Utsunomiya University,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3D,cardboard effect,motion parallax,binocular disparity,multiple cameras,Kosuke Takahashi,Dept. of Optical Science and Technology, Tokushima University, Japan</a:t>
            </a:r>
            <a:br/>
            <a:r>
              <a:t>Organization: Dept. of Optical Science and Technology, Tokushima University, Japan,Center for Optical Research and Education, Utsunomiya University,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Smoother motion parallax and wider head movements reduce the cardboard effect in binocular stereoscopic display</a:t>
            </a:r>
            <a:br/>
            <a:r>
              <a:t>- Adding motion parallax helps reduce the perceptual distortion known as the cardboard effect</a:t>
            </a:r>
            <a:br/>
            <a:r>
              <a:t>- Experiment evaluated effects of motion parallax smoothness and head moving range on reducing the cardboard effect</a:t>
            </a:r>
            <a:br/>
            <a:r>
              <a:t>- Results showed that smoother motion parallax and wider head moving range contribute to reducing the cardboard effect</a:t>
            </a:r>
            <a:br/>
            <a:r>
              <a:t>- Significant effect observed among different conditions for both subjects in the evaluation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Influence of Material Appearance on Perception in Dyslexia</a:t>
            </a:r>
          </a:p>
          <a:p>
            <a:pPr algn="ctr">
              <a:defRPr b="1" sz="1000"/>
            </a:pPr>
            <a:r>
              <a:t>Takashi Yamazoe,Hanae Ikeshita</a:t>
            </a:r>
            <a:br/>
            <a:r>
              <a:t>1Faculty of Science and Engineering, Seikei University, Japan,2Faculty of Arts and Sciences, Department of Information and Media Studies, Sagami Women's University,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micro-LED,stretchable displays,material appearance,dyslexia,spatial cognition,Takashi Yamazoe,1Faculty of Science and Engineering, Seikei University, Japan</a:t>
            </a:r>
            <a:br/>
            <a:r>
              <a:t>Organization: 1Faculty of Science and Engineering, Seikei University, Japan,2Faculty of Arts and Sciences, Department of Information and Media Studies, Sagami Women's University,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12-inch 100 PPI active-matrix micro-LED stretchable displays</a:t>
            </a:r>
            <a:br/>
            <a:r>
              <a:t>- Achievement of up to 20% stretchability in the displays</a:t>
            </a:r>
            <a:br/>
            <a:r>
              <a:t>- Integration of key technologies like stretchable interconnect</a:t>
            </a:r>
            <a:br/>
            <a:r>
              <a:t>-  stretchable film</a:t>
            </a:r>
            <a:br/>
            <a:r>
              <a:t>-  and micro-LED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Neutron Imaging Performance at AIST: Insights into Current Status with Neutron Flat-Panel-Detector and IGZO-TFT</a:t>
            </a:r>
          </a:p>
          <a:p>
            <a:pPr algn="ctr">
              <a:defRPr b="1" sz="1000"/>
            </a:pPr>
            <a:r>
              <a:t>Takeshi Fujiwara,Koichi Kino,Masahito Tanaka,Hiromi Kimura,Nagayasu Oshima</a:t>
            </a:r>
            <a:br/>
            <a:r>
              <a:t>National Metrology Institute of Japan, National Institute of Advanced Industrial Science and Technology (AIST), Tsukuba, Ibaraki 305-8568,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micro-LED,stretchable displays,stretchable technology,Takeshi Fujiwara,National Metrology Institute of Japan, National Institute of Advanced Industrial Science and Technology (AIST), Tsukuba, Ibaraki 305-8568, Japan</a:t>
            </a:r>
            <a:br/>
            <a:r>
              <a:t>Organization: National Metrology Institute of Japan, National Institute of Advanced Industrial Science and Technology (AIST), Tsukuba, Ibaraki 305-8568,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12-inch 100 PPI active-matrix micro-LED stretchable displays</a:t>
            </a:r>
            <a:br/>
            <a:r>
              <a:t>- Achievement of up to 20% stretchability in the displays</a:t>
            </a:r>
            <a:br/>
            <a:r>
              <a:t>- Integration of key technologies such as stretchable interconnect</a:t>
            </a:r>
            <a:br/>
            <a:r>
              <a:t>-  stretchable film</a:t>
            </a:r>
            <a:br/>
            <a:r>
              <a:t>-  and micro-LED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443484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4434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3840480"/>
            <a:ext cx="443484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7720" y="5669280"/>
            <a:ext cx="4434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Proposal of an 8×8 Holographic Directional Volumetric Display</a:t>
            </a:r>
          </a:p>
          <a:p>
            <a:pPr algn="ctr">
              <a:defRPr b="1" sz="1000"/>
            </a:pPr>
            <a:r>
              <a:t>Tomoya Isayama,Takashi Nishitsuji,Naoto Hoshikawa,Hirotaka Nakayama,Tomoyoshi Shimobaba,Tomoyoshi Ito,Atsushi Shiraki</a:t>
            </a:r>
            <a:br/>
            <a:r>
              <a:t>Graduate School of Engineering, Chiba University, Japan,Faculty of Science, Toho University, Japan,Graduate School of Science and Technology, University of Tsukuba, Japan,Center for Computational Astrophysics, National Astronomical Observatory of Japan,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Volumetric display,Directional image,Electronic holography,Tomoya Isayama,Graduate School of Engineering, Chiba University, Japan</a:t>
            </a:r>
            <a:br/>
            <a:r>
              <a:t>Organization: Graduate School of Engineering, Chiba University, Japan,Faculty of Science, Toho University, Japan,Graduate School of Science and Technology, University of Tsukuba, Japan,Center for Computational Astrophysics, National Astronomical Observatory of Japan,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an 8x8 holographic directional volumetric display</a:t>
            </a:r>
            <a:br/>
            <a:r>
              <a:t>- Utilization of electronic holography for observing directional images from front and side</a:t>
            </a:r>
            <a:br/>
            <a:r>
              <a:t>- Confirmation of ability to observe different holographic reconstruction images from both directions</a:t>
            </a:r>
            <a:br/>
            <a:r>
              <a:t>- Use of volumetric display with threads for diffusing light from projection</a:t>
            </a:r>
            <a:br/>
            <a:r>
              <a:t>- Potential for new applications in information display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Two Types of Correlation between Donor-level and Concentration in a-IGZO</a:t>
            </a:r>
          </a:p>
          <a:p>
            <a:pPr algn="ctr">
              <a:defRPr b="1" sz="1000"/>
            </a:pPr>
            <a:r>
              <a:t>Hanjun Cho,Masatake Tsuji,Junghwan Kim,Hideo Hosono</a:t>
            </a:r>
            <a:br/>
            <a:r>
              <a:t>MDX Research Center for Element Strategy, International Research Frontiers Initiative, Tokyo Institute of Technology, Yokohama 226-8503, Japan,Graduate school of Semiconductor Materials and Devices Engineering, Ulsan National Institute of Science and Technology (UNIST), Ulsan 44919, Republic of Korea,National Institute for Materials Science (NIMS), Tsukuba, Ibaraki 305-0044,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amorphous oxide semiconductor,carrier concentration,activation energy,Hall effect,flat-panel display,Hanjun Cho,MDX Research Center for Element Strategy, International Research Frontiers Initiative, Tokyo Institute of Technology, Yokohama 226-8503, Japan</a:t>
            </a:r>
            <a:br/>
            <a:r>
              <a:t>Organization: MDX Research Center for Element Strategy, International Research Frontiers Initiative, Tokyo Institute of Technology, Yokohama 226-8503, Japan,Graduate school of Semiconductor Materials and Devices Engineering, Ulsan National Institute of Science and Technology (UNIST), Ulsan 44919, Republic of Korea,National Institute for Materials Science (NIMS), Tsukuba, Ibaraki 305-0044,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Investigation of correlation between carrier concentration and activation energy in a-IGZO semiconductors</a:t>
            </a:r>
            <a:br/>
            <a:r>
              <a:t>- Observation of positive and negative correlations for film thickness and post-annealing process in a-IGZO</a:t>
            </a:r>
            <a:br/>
            <a:r>
              <a:t>- Experimental methods included Hall effects</a:t>
            </a:r>
            <a:br/>
            <a:r>
              <a:t>-  RF magnetron sputtering</a:t>
            </a:r>
            <a:br/>
            <a:r>
              <a:t>-  AC field temperature dependence Hall effect measurement</a:t>
            </a:r>
            <a:br/>
            <a:r>
              <a:t>-  and HAXPES</a:t>
            </a:r>
            <a:br/>
            <a:r>
              <a:t>- Study aims to understand carrier generation mechanism in a-IGZO for flat-panel display industry</a:t>
            </a:r>
            <a:br/>
            <a:r>
              <a:t>- Focus on Indium-Gallium-Zinc-Oxide (a-IGZO) as an amorphous oxide semiconductor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High Mobility Oxide TFT Using Poly-Crystalline Oxide Semiconductor on Gen.6 Glass Substrate</a:t>
            </a:r>
          </a:p>
          <a:p>
            <a:pPr algn="ctr">
              <a:defRPr b="1" sz="1000"/>
            </a:pPr>
            <a:r>
              <a:t>Masashi Tsubuku,Hajime Watakabe,Toshinari Sasaki,Takaya Tamaru,Marina Mochizuki,Hiroyuki Kimura,Emi Kawashima,Daichi Sasaki,Yuki Tsuruma</a:t>
            </a:r>
            <a:br/>
            <a:r>
              <a:t>Japan Display Inc., Chiba, Japan,Idemitsu Kosan Co., Ltd., Chiba,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Oxide TFTs,Poly-crystalline oxide semiconductor,Low power consumption,OLED display,Gen.6 glass substrates,Masashi Tsubuku,Japan Display Inc., Chiba, Japan</a:t>
            </a:r>
            <a:br/>
            <a:r>
              <a:t>Organization: Japan Display Inc., Chiba, Japan,Idemitsu Kosan Co., Ltd., Chiba,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stable poly-crystalline oxide semiconductor (Poly-OS) for TFT channels on Gen.6 glass substrates</a:t>
            </a:r>
            <a:br/>
            <a:r>
              <a:t>- Improvement in mobility and stability of TFTs</a:t>
            </a:r>
            <a:br/>
            <a:r>
              <a:t>- Achieving low off-state current similar to conventional oxide TFTs</a:t>
            </a:r>
            <a:br/>
            <a:r>
              <a:t>- High on-state current equivalent to LTPS TFTs benefiting low power consumption devices</a:t>
            </a:r>
            <a:br/>
            <a:r>
              <a:t>- Successful fabrication of Poly-OS TFT on Gen.6 glass substrates with over 5 times improvement in field effect mobility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513-ppi OLED Display Using Vertical Oxide Semiconductor Transistor</a:t>
            </a:r>
          </a:p>
          <a:p>
            <a:pPr algn="ctr">
              <a:defRPr b="1" sz="1000"/>
            </a:pPr>
            <a:r>
              <a:t>Motoharu Saito,Hideaki Shishido,Susumu Kawashima,Shingo Eguchi,Chieko Misawa,Hidenori Mori,Emi Koezuka,Masataka Nakada,Yukinori Shima,Koji Kusunoki,Kenichi Okazaki,Junichi Koezuka,Norihiko Seo,Shunpei Yamazaki</a:t>
            </a:r>
            <a:br/>
            <a:r>
              <a:t>Semiconductor Energy Laboratory Co., Ltd., Kanagawa, Japan,Semiconductor Energy Laboratory Co., Ltd., Tochigi,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CAAC-IGZO,OLED,High resolution,Vertical structure,RGB stripe,Motoharu Saito,Semiconductor Energy Laboratory Co., Ltd., Kanagawa, Japan</a:t>
            </a:r>
            <a:br/>
            <a:r>
              <a:t>Organization: Semiconductor Energy Laboratory Co., Ltd., Kanagawa, Japan,Semiconductor Energy Laboratory Co., Ltd., Tochigi,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 vertical oxide semiconductor transistor (VFET) for a 513-ppi OLED display</a:t>
            </a:r>
            <a:br/>
            <a:r>
              <a:t>- RGB stripe arrangement and internal compensation pixel circuit implemented in the display</a:t>
            </a:r>
            <a:br/>
            <a:r>
              <a:t>- VFET offers simpler fabrication process compared to LTPO FET</a:t>
            </a:r>
            <a:br/>
            <a:r>
              <a:t>- Enables low-power and high-resolution displays</a:t>
            </a:r>
            <a:br/>
            <a:r>
              <a:t>- Research demonstrates potential of VFETs for high-resolution OLED displays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Four-Terminal Poly-Si Vertical TFTs on Glass Substrates</a:t>
            </a:r>
          </a:p>
          <a:p>
            <a:pPr algn="ctr">
              <a:defRPr b="1" sz="1000"/>
            </a:pPr>
            <a:r>
              <a:t>Kosei Suzuki,Kotaro Kusunoki,Akito Hara</a:t>
            </a:r>
            <a:br/>
            <a:r>
              <a:t>Graduate School of Engineering, Tohoku Gakuin University, 3-1 Simizukoji, Wakabayasi-ku, Sendai, Miyagi, 984-0075,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TFT,vertical TFT,poly-Si,four terminals,display technology,Kosei Suzuki,Graduate School of Engineering, Tohoku Gakuin University, 3-1 Simizukoji, Wakabayasi-ku, Sendai, Miyagi, 984-0075, JAPAN</a:t>
            </a:r>
            <a:br/>
            <a:r>
              <a:t>Organization: Graduate School of Engineering, Tohoku Gakuin University, 3-1 Simizukoji, Wakabayasi-ku, Sendai, Miyagi, 984-0075,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Fabrication of n-ch four-terminal poly-Si vertical TFTs on glass substrates</a:t>
            </a:r>
            <a:br/>
            <a:r>
              <a:t>- Poly-Si crystallized by metal-induced crystallization</a:t>
            </a:r>
            <a:br/>
            <a:r>
              <a:t>- Double gate drive showed superior performance compared to single gate drive</a:t>
            </a:r>
            <a:br/>
            <a:r>
              <a:t>- 4T structure proved effective in enhancing VTFT performance</a:t>
            </a:r>
            <a:br/>
            <a:r>
              <a:t>- Promising results for future applications in display technology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443484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4434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3840480"/>
            <a:ext cx="443484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7720" y="5669280"/>
            <a:ext cx="4434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CMOS Based on Self-Aligned Cu-MIC Double-Gate Poly-Ge TFT on Glass Substrates</a:t>
            </a:r>
          </a:p>
          <a:p>
            <a:pPr algn="ctr">
              <a:defRPr b="1" sz="1000"/>
            </a:pPr>
            <a:r>
              <a:t>Sho Suzuki,Akito Hara</a:t>
            </a:r>
            <a:br/>
            <a:r>
              <a:t>Graduate School of Engineering, Tohoku Gakuin University, 3-1 Simizukoji, Wakabayasi-ku, Sendai, Miyagi 984-0075,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CMOS,Poly-Ge,Cu-MIC,TFT,crystalline quality,Sho Suzuki,Graduate School of Engineering, Tohoku Gakuin University, 3-1 Simizukoji, Wakabayasi-ku, Sendai, Miyagi 984-0075, Japan</a:t>
            </a:r>
            <a:br/>
            <a:r>
              <a:t>Organization: Graduate School of Engineering, Tohoku Gakuin University, 3-1 Simizukoji, Wakabayasi-ku, Sendai, Miyagi 984-0075,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Fabrication of CMOS circuits on glass substrates using self-aligned double-gate poly-Ge TFTs through Cu-MIC at 500 ºC</a:t>
            </a:r>
            <a:br/>
            <a:r>
              <a:t>- Creation of a CMOS inverter by connecting n- and p-channel TFTs</a:t>
            </a:r>
            <a:br/>
            <a:r>
              <a:t>- Ge is a potential channel material for CMOS circuits on glass substrates due to its higher mobility and lower melting point compared to Si</a:t>
            </a:r>
            <a:br/>
            <a:r>
              <a:t>- Poly-Ge TFTs with high crystalline quality have been fabricated through various techniques</a:t>
            </a:r>
            <a:br/>
            <a:r>
              <a:t>- Evaluation of crystal quality using Micro-Raman scattering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443484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4434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3840480"/>
            <a:ext cx="443484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7720" y="5669280"/>
            <a:ext cx="44348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Relationship between Field of View Size and Head Motion in Eyepiece Displays</a:t>
            </a:r>
          </a:p>
          <a:p>
            <a:pPr algn="ctr">
              <a:defRPr b="1" sz="1000"/>
            </a:pPr>
            <a:r>
              <a:t>Sumio YANO,Shuichi OJIMA</a:t>
            </a:r>
            <a:br/>
            <a:r>
              <a:t>1. Shimane University, Japan,2. RITECS Inc, Japan,3. Sojo University,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Eyepiece display,Field of view,Head motion,Yawing,Saliency map,Sumio YANO,1. Shimane University, Japan</a:t>
            </a:r>
            <a:br/>
            <a:r>
              <a:t>Organization: 1. Shimane University, Japan,2. RITECS Inc, Japan,3. Sojo University,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Head movements are narrower in a wide field of view</a:t>
            </a:r>
            <a:br/>
            <a:r>
              <a:t>- Head movement speed may depend on the frequency component of the image</a:t>
            </a:r>
            <a:br/>
            <a:r>
              <a:t>- Images displayed on a U-shaped screen for the experiment</a:t>
            </a:r>
            <a:br/>
            <a:r>
              <a:t>- Head movements mainly analyzed in terms of yawing</a:t>
            </a:r>
            <a:br/>
            <a:r>
              <a:t>- Saliency maps calculated for still images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Multi-view DFD (Depth-fused 3D) Rendering with Linear Blending</a:t>
            </a:r>
          </a:p>
          <a:p>
            <a:pPr algn="ctr">
              <a:defRPr b="1" sz="1000"/>
            </a:pPr>
            <a:r>
              <a:t>Yuto Morishita,Munekazu Date,Haruki Mizushina,Shiro Suyama,Kenji Yamamoto</a:t>
            </a:r>
            <a:br/>
            <a:r>
              <a:t>Dept. of Optical Science and Technology, Tokushima University, Japan,Faculty of Science and Engineering, Tokushima Bunri University,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Multiview display,Stereoscopic display,Linear blending,Depth-fused 3D rendering,Camera distance,Yuto Morishita,Dept. of Optical Science and Technology, Tokushima University, Japan</a:t>
            </a:r>
            <a:br/>
            <a:r>
              <a:t>Organization: Dept. of Optical Science and Technology, Tokushima University, Japan,Faculty of Science and Engineering, Tokushima Bunri University,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Multi-view DFD rendering with linear blending</a:t>
            </a:r>
            <a:br/>
            <a:r>
              <a:t>- Reduction of cameras in stacked multi-view displays</a:t>
            </a:r>
            <a:br/>
            <a:r>
              <a:t>- Evaluation of depth of 3D images at different camera distances</a:t>
            </a:r>
            <a:br/>
            <a:r>
              <a:t>- Introduction of Multi-view DFD combined with stereo display</a:t>
            </a:r>
            <a:br/>
            <a:r>
              <a:t>- Demonstration of smoother images in stacked multi-view displays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Very Wide FOV in Holographic AR Display Using a Large HOE Fabricated by Area Segmentation and Multiple Exposures</a:t>
            </a:r>
          </a:p>
          <a:p>
            <a:pPr algn="ctr">
              <a:defRPr b="1" sz="1000"/>
            </a:pPr>
            <a:r>
              <a:t>Yusuke Sando,Daisuke Barada,Toyohiko Yatagai</a:t>
            </a:r>
            <a:br/>
            <a:r>
              <a:t>Osaka Research Institute of Industrial Science and Technology, Japan,Center for Optical Research &amp; Education, Utsunomiya University, Japan,Graduate School of Engineering, Utsunomiya University,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holographic 3D display,holographic optical element,very wide FOV,time division method,stretchable technology,Yusuke Sando,Osaka Research Institute of Industrial Science and Technology, Japan</a:t>
            </a:r>
            <a:br/>
            <a:r>
              <a:t>Organization: Osaka Research Institute of Industrial Science and Technology, Japan,Center for Optical Research &amp; Education, Utsunomiya University, Japan,Graduate School of Engineering, Utsunomiya University,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 large holographic optical element (HOE) using area segmentation and multiple exposures</a:t>
            </a:r>
            <a:br/>
            <a:r>
              <a:t>- Achievement of a very wide field of view (FOV) in an augmented reality (AR) 3D display</a:t>
            </a:r>
            <a:br/>
            <a:r>
              <a:t>- Utilization of the time division method to demonstrate a FOV of 34° horizontally and 25° vertically</a:t>
            </a:r>
            <a:br/>
            <a:r>
              <a:t>- Introduction of a large HOE to overcome FOV limitations caused by spherical aberration</a:t>
            </a:r>
            <a:br/>
            <a:r>
              <a:t>- Demonstration of holographic AR 3D display with a very wide FOV based on the time division method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Controlling Speckle and Resolution of Reconstructed Images by Vibrating Multimode Optical Fiber with a Cylindrical Piezoelectric Transducer in Electro-Holography</a:t>
            </a:r>
          </a:p>
          <a:p>
            <a:pPr algn="ctr">
              <a:defRPr b="1" sz="1000"/>
            </a:pPr>
            <a:r>
              <a:t>Koki Matsuno,Yasuo Ito,Yuji Sakamoto</a:t>
            </a:r>
            <a:br/>
            <a:r>
              <a:t>Graduate School of Information Science and Technology, Hokkaido University, N-14 W-9, Kita-ku, Sapporo, Hokkaido, 060-0814,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Electro-holography,Speckle reduction,Multimode optical fiber,Piezoelectric transducer,Resolution control,Koki Matsuno,Graduate School of Information Science and Technology, Hokkaido University, N-14 W-9, Kita-ku, Sapporo, Hokkaido, 060-0814, Japan</a:t>
            </a:r>
            <a:br/>
            <a:r>
              <a:t>Organization: Graduate School of Information Science and Technology, Hokkaido University, N-14 W-9, Kita-ku, Sapporo, Hokkaido, 060-0814,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a device to vibrate a multimode optical fiber using a cylindrical piezoelectric transducer for speckle reduction and resolution control in electro-holography</a:t>
            </a:r>
            <a:br/>
            <a:r>
              <a:t>- Importance of reducing speckle in electro-holography to enhance image quality</a:t>
            </a:r>
            <a:br/>
            <a:r>
              <a:t>- Discussion on methods to reduce speckle by lowering temporal and spatial coherence of laser light sources</a:t>
            </a:r>
            <a:br/>
            <a:r>
              <a:t>- Utilization of a Fresnel-type holography display system with a 4f optical system in the proposed device</a:t>
            </a:r>
            <a:br/>
            <a:r>
              <a:t>- Experiments demonstrating the effectiveness of the device in controlling speckle and resolution of reconstructed images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Digitally Printed Holograms for Efficient Generation of Structured Light</a:t>
            </a:r>
          </a:p>
          <a:p>
            <a:pPr algn="ctr">
              <a:defRPr b="1" sz="1000"/>
            </a:pPr>
            <a:r>
              <a:t>Boaz Jessie Jackin,Kenji Kinashi,Naoto Tsutsumi,Wataru Sakai</a:t>
            </a:r>
            <a:br/>
            <a:r>
              <a:t>Materials Innovation Laboratory, Kyoto Institute of Technology, Kyoto, Japan,Faculty of Material Science and Engineering, Kyoto Institute of Technology, Kyoto,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Computer Generated Holography,Structured Light,Digital Hologram Printing,Azo derivative azocarbazole,Optical Vortex Array,Boaz Jessie Jackin,Materials Innovation Laboratory, Kyoto Institute of Technology, Kyoto, Japan</a:t>
            </a:r>
            <a:br/>
            <a:r>
              <a:t>Organization: Materials Innovation Laboratory, Kyoto Institute of Technology, Kyoto, Japan,Faculty of Material Science and Engineering, Kyoto Institute of Technology, Kyoto,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Combining analog hologram recording material with digital hologram printing technique</a:t>
            </a:r>
            <a:br/>
            <a:r>
              <a:t>- Efficient generation of 100 vortex beams from a hologram of size 1mm x 1mm</a:t>
            </a:r>
            <a:br/>
            <a:r>
              <a:t>- Potential applications in optical communication and information processing</a:t>
            </a:r>
            <a:br/>
            <a:r>
              <a:t>- Advantages of digital holograms and analog holograms in laser beam shaping and structured light beam modes</a:t>
            </a:r>
            <a:br/>
            <a:r>
              <a:t>- Utilization of azo derivative azocarbazole for hologram recording material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Holographic Image Reconstruction Using a Magneto-optical Spatial Light Modulator with its Pixel Pitch of 1µm and its Layout of 10k × 5k</a:t>
            </a:r>
          </a:p>
          <a:p>
            <a:pPr algn="ctr">
              <a:defRPr b="1" sz="1000"/>
            </a:pPr>
            <a:r>
              <a:t>Ken-ichi Aoshima,Nobuhiko Funabashi,Ryo Higashida,Mayumi Kawana,Yuta Yamaguchi,Kenji Machida</a:t>
            </a:r>
            <a:br/>
            <a:r>
              <a:t>Japan Broadcasting Corp., Science and Technology Research Laboratories, 1-10-11 Kinuta Setagaya Tokyo 157-8510,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holographic image reconstruction,magneto-optical spatial light modulator,pixel pitch,domain wall motion,viewing zone angle,Ken-ichi Aoshima,Japan Broadcasting Corp.</a:t>
            </a:r>
            <a:br/>
            <a:r>
              <a:t>Organization: Japan Broadcasting Corp., Science and Technology Research Laboratories, 1-10-11 Kinuta Setagaya Tokyo 157-8510,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Successful holographic image reconstruction using a magneto-optical spatial light modulator (MO-SLM) with a pixel pitch of 1μm.</a:t>
            </a:r>
            <a:br/>
            <a:r>
              <a:t>- MO-SLM's magnetization controlled by current-induced domain wall motion</a:t>
            </a:r>
            <a:br/>
            <a:r>
              <a:t>-  enabling a large viewing zone angle of 30 degrees.</a:t>
            </a:r>
            <a:br/>
            <a:r>
              <a:t>- Fabricated MO-SLM device with a pixel layout of 10k × 5k and pixel pitch of 1μm horizontally and 4μm vertically.</a:t>
            </a:r>
            <a:br/>
            <a:r>
              <a:t>- Device structure includes two hard magnets (HMs) and a magnetic nanowire for light modulation.</a:t>
            </a:r>
            <a:br/>
            <a:r>
              <a:t>- MO-SLM operated by current-induced domain wall motion</a:t>
            </a:r>
            <a:br/>
            <a:r>
              <a:t>-  modulating reflected light due to the magneto-optical effect of the Gd-Fe material.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 rot="18900000">
            <a:off x="7315200" y="594360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t>Nycu MLlab</a:t>
            </a:r>
          </a:p>
        </p:txBody>
      </p:sp>
      <p:pic>
        <p:nvPicPr>
          <p:cNvPr id="3" name="Picture 2" descr="InnoLux_Corporation-Logo.w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94360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91440"/>
            <a:ext cx="905256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 sz="1500"/>
            </a:pPr>
            <a:r>
              <a:t>Evaluation of Simulated Image Quality for Wireless Transmission System of CGHs</a:t>
            </a:r>
          </a:p>
          <a:p>
            <a:pPr algn="ctr">
              <a:defRPr b="1" sz="1000"/>
            </a:pPr>
            <a:r>
              <a:t>Kazuhiro Yamaguchi,Misato Onishi,Yuji Sakamoto</a:t>
            </a:r>
            <a:br/>
            <a:r>
              <a:t>Suwa University of Science, Toyohira, Chino, Nagano, Japan,Graduate School of Information Science and Technology, Hokkaido University, Sapporo, Hokkaido,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" y="1097280"/>
            <a:ext cx="9052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000"/>
            </a:pPr>
            <a:r>
              <a:t>Keywords : micro-LED,stretchable displays,stretchable technology,Kazuhiro Yamaguchi,Suwa University of Science, Toyohira, Chino, Nagano, Japan</a:t>
            </a:r>
            <a:br/>
            <a:r>
              <a:t>Organization: Suwa University of Science, Toyohira, Chino, Nagano, Japan,Graduate School of Information Science and Technology, Hokkaido University, Sapporo, Hokkaido, Japan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" y="1828800"/>
            <a:ext cx="905256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100"/>
            </a:pPr>
            <a:r>
              <a:t>Keypoints : </a:t>
            </a:r>
            <a:br/>
            <a:r>
              <a:t>- Development of 12-inch 100 PPI active-matrix micro-LED stretchable displays</a:t>
            </a:r>
            <a:br/>
            <a:r>
              <a:t>- Achievement of up to 20% stretchability in the displays</a:t>
            </a:r>
            <a:br/>
            <a:r>
              <a:t>- Integration of key technologies such as stretchable interconnect and stretchable film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840480"/>
            <a:ext cx="2926079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840480"/>
            <a:ext cx="292607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79" y="3840480"/>
            <a:ext cx="2926079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479" y="5669280"/>
            <a:ext cx="2926079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